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DDCF8-1B5D-45B8-91E6-465B12B99605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D42-9A4F-4909-9181-C44520382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31" y="0"/>
            <a:ext cx="9312231" cy="6857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62000" y="1371600"/>
            <a:ext cx="7696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Georgia Regional Elementary Science Olympiad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1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Weather or Not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31" y="0"/>
            <a:ext cx="931223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28601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Anemometer			21.  1024+ </a:t>
            </a:r>
            <a:r>
              <a:rPr lang="en-US" dirty="0" err="1">
                <a:solidFill>
                  <a:schemeClr val="bg1"/>
                </a:solidFill>
              </a:rPr>
              <a:t>millibars</a:t>
            </a:r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Wind speed			22.  Isobars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				23.  C, D (two points)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				24.  B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				25.  F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				26.  hurricane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				27.  Nothing.  They are all three the same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					but differ in their location.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Thermometer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86 degrees F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29 degrees C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A, E, F (worth three points)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1008-1012 </a:t>
            </a:r>
            <a:r>
              <a:rPr lang="en-US" dirty="0" err="1">
                <a:solidFill>
                  <a:schemeClr val="bg1"/>
                </a:solidFill>
              </a:rPr>
              <a:t>millibars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2231" cy="6857999"/>
          </a:xfrm>
          <a:prstGeom prst="rect">
            <a:avLst/>
          </a:prstGeom>
        </p:spPr>
      </p:pic>
      <p:pic>
        <p:nvPicPr>
          <p:cNvPr id="5" name="Picture 5" descr="180px-Wea00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609600"/>
            <a:ext cx="3484563" cy="5105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304800" y="685800"/>
            <a:ext cx="42976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is the name of this device?</a:t>
            </a:r>
          </a:p>
          <a:p>
            <a:pPr marL="914400" indent="-914400">
              <a:buAutoNum type="arabicPeriod"/>
            </a:pP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914400" indent="-914400">
              <a:buAutoNum type="arabicPeriod"/>
            </a:pPr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does it measure?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223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04800"/>
            <a:ext cx="50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Match a cloud name to the clouds  pictured.  Not  all words will be used.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152400"/>
            <a:ext cx="1295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A.   Altostratus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B.   Cirrocumulus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C.   Cirrostratus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D.   Cirrus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E.   Cumulus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F.   Cumulonimbus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G.   Nimbostratus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H.   Nimbus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I.    Stratus</a:t>
            </a:r>
          </a:p>
        </p:txBody>
      </p:sp>
      <p:pic>
        <p:nvPicPr>
          <p:cNvPr id="7" name="Picture 2" descr="m8"/>
          <p:cNvPicPr>
            <a:picLocks noChangeAspect="1" noChangeArrowheads="1"/>
          </p:cNvPicPr>
          <p:nvPr/>
        </p:nvPicPr>
        <p:blipFill>
          <a:blip r:embed="rId3" cstate="print"/>
          <a:srcRect b="7137"/>
          <a:stretch>
            <a:fillRect/>
          </a:stretch>
        </p:blipFill>
        <p:spPr bwMode="auto">
          <a:xfrm>
            <a:off x="209974" y="740080"/>
            <a:ext cx="4362026" cy="2688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3429000"/>
            <a:ext cx="4215161" cy="3200400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12954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86256"/>
            <a:ext cx="4191000" cy="29002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TextBox 11"/>
          <p:cNvSpPr txBox="1"/>
          <p:nvPr/>
        </p:nvSpPr>
        <p:spPr>
          <a:xfrm>
            <a:off x="51816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2231" cy="68579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34000" y="4572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4800" y="533400"/>
            <a:ext cx="11430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8600" y="2895600"/>
            <a:ext cx="12954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248400" y="16764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819400" y="16764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35052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581400" y="2514600"/>
            <a:ext cx="213360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29400" y="6019800"/>
            <a:ext cx="11430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362200" y="6019800"/>
            <a:ext cx="11430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29400" y="3200400"/>
            <a:ext cx="11430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629400" y="5029200"/>
            <a:ext cx="12192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53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3887956"/>
            <a:ext cx="1295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100" b="1" dirty="0"/>
              <a:t>Altocumulus</a:t>
            </a:r>
          </a:p>
          <a:p>
            <a:pPr marL="228600" indent="-228600">
              <a:buAutoNum type="alphaUcPeriod"/>
            </a:pPr>
            <a:endParaRPr lang="en-US" sz="1100" b="1" dirty="0"/>
          </a:p>
          <a:p>
            <a:pPr marL="228600" indent="-228600">
              <a:buAutoNum type="alphaUcPeriod"/>
            </a:pPr>
            <a:r>
              <a:rPr lang="en-US" sz="1100" b="1" dirty="0"/>
              <a:t>Altostratus</a:t>
            </a:r>
          </a:p>
          <a:p>
            <a:endParaRPr lang="en-US" sz="1100" b="1" dirty="0"/>
          </a:p>
          <a:p>
            <a:r>
              <a:rPr lang="en-US" sz="1100" b="1" dirty="0"/>
              <a:t>C.   Cirrocumulus</a:t>
            </a:r>
          </a:p>
          <a:p>
            <a:endParaRPr lang="en-US" sz="1100" b="1" dirty="0"/>
          </a:p>
          <a:p>
            <a:r>
              <a:rPr lang="en-US" sz="1100" b="1" dirty="0"/>
              <a:t>D.   Cirrostratus</a:t>
            </a:r>
          </a:p>
          <a:p>
            <a:endParaRPr lang="en-US" sz="1100" b="1" dirty="0"/>
          </a:p>
          <a:p>
            <a:r>
              <a:rPr lang="en-US" sz="1100" b="1" dirty="0"/>
              <a:t>E.   Cirrus</a:t>
            </a:r>
          </a:p>
          <a:p>
            <a:endParaRPr lang="en-US" sz="1100" b="1" dirty="0"/>
          </a:p>
          <a:p>
            <a:r>
              <a:rPr lang="en-US" sz="1100" b="1" dirty="0"/>
              <a:t>F.   Cumulus</a:t>
            </a:r>
          </a:p>
          <a:p>
            <a:endParaRPr lang="en-US" sz="1100" b="1" dirty="0"/>
          </a:p>
          <a:p>
            <a:r>
              <a:rPr lang="en-US" sz="1100" b="1" dirty="0"/>
              <a:t>G.   Cumulonimbus</a:t>
            </a:r>
          </a:p>
          <a:p>
            <a:endParaRPr lang="en-US" sz="1100" b="1" dirty="0"/>
          </a:p>
          <a:p>
            <a:r>
              <a:rPr lang="en-US" sz="1100" b="1" dirty="0"/>
              <a:t>H.   Nimbostratus</a:t>
            </a:r>
          </a:p>
          <a:p>
            <a:endParaRPr lang="en-US" sz="1100" b="1" dirty="0"/>
          </a:p>
          <a:p>
            <a:r>
              <a:rPr lang="en-US" sz="1100" b="1" dirty="0"/>
              <a:t>I.    Stratus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9800" y="457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800" y="28956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4200" y="1676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29000" y="1676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10400" y="3200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10400" y="50292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67000" y="6019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4200" y="6019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31" y="0"/>
            <a:ext cx="9312231" cy="6857999"/>
          </a:xfrm>
          <a:prstGeom prst="rect">
            <a:avLst/>
          </a:prstGeom>
        </p:spPr>
      </p:pic>
      <p:pic>
        <p:nvPicPr>
          <p:cNvPr id="7170" name="Picture 2" descr="http://www.wellpromo.com/upload/upimg08/2-x6--Saturn-Thermometer-W-Fah-26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-2478453"/>
            <a:ext cx="3267075" cy="9336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76200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5"/>
            </a:pPr>
            <a:r>
              <a:rPr lang="en-US" sz="2400" b="1" dirty="0">
                <a:solidFill>
                  <a:schemeClr val="bg1"/>
                </a:solidFill>
              </a:rPr>
              <a:t>What is the name of this weather instrument?</a:t>
            </a:r>
          </a:p>
          <a:p>
            <a:pPr marL="342900" indent="-342900">
              <a:buAutoNum type="arabicPeriod" startAt="15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15"/>
            </a:pPr>
            <a:r>
              <a:rPr lang="en-US" sz="2400" b="1" dirty="0">
                <a:solidFill>
                  <a:schemeClr val="bg1"/>
                </a:solidFill>
              </a:rPr>
              <a:t>Record the temperature in degrees Fahrenheit.</a:t>
            </a:r>
          </a:p>
          <a:p>
            <a:pPr marL="342900" indent="-342900">
              <a:buAutoNum type="arabicPeriod" startAt="15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15"/>
            </a:pPr>
            <a:r>
              <a:rPr lang="en-US" sz="2400" b="1" dirty="0">
                <a:solidFill>
                  <a:schemeClr val="bg1"/>
                </a:solidFill>
              </a:rPr>
              <a:t>Record the temperature in degrees Celsius.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1223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67201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Use the map above, and the locations marked A-F, to answer the following questions. </a:t>
            </a:r>
          </a:p>
          <a:p>
            <a:r>
              <a:rPr lang="en-US" b="1" dirty="0">
                <a:solidFill>
                  <a:schemeClr val="bg1"/>
                </a:solidFill>
              </a:rPr>
              <a:t>18. The center of a low pressure system would be found at which location? 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19. At which location(s) would you expect to see precipitation? 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20. What is atmospheric pressure at location A? _____________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21. What is the atmospheric pressure at location B?___________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22. What is the proper name for the contour lines on the map?_________________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23. Which two locations would you expect to have the warmest temperatures? 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24. Which location would you expect to have the lowest temperatures?__________ </a:t>
            </a:r>
          </a:p>
          <a:p>
            <a:r>
              <a:rPr lang="en-US" b="1" dirty="0">
                <a:solidFill>
                  <a:schemeClr val="bg1"/>
                </a:solidFill>
              </a:rPr>
              <a:t>25. Which location would be most likely to experience the highest wind speeds?_________</a:t>
            </a:r>
            <a:r>
              <a:rPr lang="en-US" b="1" dirty="0"/>
              <a:t> </a:t>
            </a:r>
          </a:p>
        </p:txBody>
      </p:sp>
      <p:pic>
        <p:nvPicPr>
          <p:cNvPr id="5124" name="Picture 4" descr="http://www.sercc.com/education_files/wxmap/wx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6553200" cy="436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1371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152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905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8194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048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31" y="0"/>
            <a:ext cx="9312231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971" y="5334000"/>
            <a:ext cx="804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26.  What is this a satellite image of</a:t>
            </a:r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pic>
        <p:nvPicPr>
          <p:cNvPr id="6146" name="Picture 2" descr="http://oceanservice.noaa.gov/facts/cycl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650051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223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66800"/>
            <a:ext cx="763151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 startAt="27"/>
            </a:pPr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is the difference </a:t>
            </a:r>
          </a:p>
          <a:p>
            <a:pPr marL="914400" indent="-914400"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between a hurricane, a</a:t>
            </a:r>
          </a:p>
          <a:p>
            <a:pPr marL="914400" indent="-914400" algn="ctr"/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tropical cyclone and a</a:t>
            </a:r>
          </a:p>
          <a:p>
            <a:pPr marL="914400" indent="-914400"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typhoon?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ather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31" y="0"/>
            <a:ext cx="931223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0341" y="2967335"/>
            <a:ext cx="654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Regional ESO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038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30 possible total points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Time can be a tie breaker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297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Extra Administrator</dc:creator>
  <cp:lastModifiedBy>Wendy Astin</cp:lastModifiedBy>
  <cp:revision>26</cp:revision>
  <dcterms:created xsi:type="dcterms:W3CDTF">2014-02-02T23:37:00Z</dcterms:created>
  <dcterms:modified xsi:type="dcterms:W3CDTF">2019-12-09T02:19:28Z</dcterms:modified>
</cp:coreProperties>
</file>